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  <a:srgbClr val="A9D18E"/>
    <a:srgbClr val="F9F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100" d="100"/>
          <a:sy n="100" d="100"/>
        </p:scale>
        <p:origin x="36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AED11-0D82-4EE0-8F68-FB3B1AB04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5F8431-0A82-4F67-BC2F-F6E8B9951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AFC9E-607C-4CB6-9DE3-F39FAA5B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4C3AD-A265-4AC8-B5BE-4EDCBADB0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A2C91E-0C27-4692-BECC-FBF484A8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0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2D996-6789-49AE-B8DD-76B1538B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0F5A82-724C-4D55-AB7B-283CDC213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CF55D-6BB9-475B-AEC8-3799FA7D0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49F3E-2BA5-4F45-A33D-5C62E472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63531-7B3D-49D9-8F93-75CB8C61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86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B710B3-8F42-4E12-9DE5-3196700C43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8A9764-CDAC-45E0-9159-75DE252C9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89714-CBD4-4DF8-BF06-87C5BFB59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E0264-62E7-4C96-98A7-B2286BB2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4083D-3A95-4C78-98A2-CAAED48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7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4ACD1-1502-4E55-89A7-4E72B586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4862E2-7819-40BD-A750-D83E4D50E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0A6F2A-D3AE-4557-AC8E-46DDB32A8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5700D3-BFE9-4A52-9BC7-66B317EA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B5E4D-EF90-4A83-94BD-04997D0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1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D36D3-9F6F-480B-883B-C7F0F16B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7B4AAA-6CAF-4839-954B-30408C522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6E177F-15EE-44B3-8535-783A9011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87FEAA-A4E3-4DEB-989B-D7CAF64B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52C1B7-2F39-41CF-A07C-5C48AEA8F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9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A92F2-3033-4B28-B7C6-49CC449C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2DBFF0-9FB9-46C6-8FDE-7871ABCA7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56418F-F47E-4D57-801F-2AC0AD2A7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9706BA-545D-4E53-BB39-274F4802C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F1905B-1734-4AAA-94C0-4E8FB087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DCC2FE-0883-4F18-9D38-FAB723D5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27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A358E-E92C-4DC4-9A69-D3A6B3D0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A9309E-7AA1-48DA-93BC-C8EC67DC5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A87922-9116-4770-AF21-27A149F21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B1F624-1BAD-4163-A8D4-38220EF43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1F0800-55DC-4179-9C6F-B9C586FE7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AF7D48-7764-4572-B9AB-D73E2112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EB688D-7786-4D59-AE77-C560815A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C8D0E1-656C-498E-8473-0181BB47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07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61EF0-7633-4031-AC57-052A7A0D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7F7F16-48BC-410E-B08F-B9ED6A6F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6D95C3-6B38-4943-B462-94B190C21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FAFA07-8672-4DEB-97DE-BD5257A0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9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E3C4BB-56A6-421B-BC4D-664EA9188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ED59B8-3359-4EA5-BC3D-9EFB2309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6B2E2F-97E5-48CC-BD7A-77838C1A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7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D4A381-ECB7-42BB-B94C-B7A03367D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E9C28-15B2-441D-8166-DE86611B7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A34116-701E-47BF-9E9C-33E559065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12A7EE-4AF9-4A73-A1C9-ABEE9B411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0024C4-FEE4-494E-A0E0-F9F9C302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E30A2A-C4A0-4A55-BB03-60E00725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0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C9A05-1EBD-476A-8131-87246B71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4C44C8-FB6F-4228-B307-00C701FC0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DCBD66-BD39-4CAA-A3C2-8F82920AC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085231-9070-4E0F-A2F7-87B8E35B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66F663-075D-4396-B045-5C10A76D5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64E7D4-6EBB-43EB-B4FC-7670EF5B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3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B4D00B-4AD6-4A6C-ACBB-90D5A27E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F6725F-0ECB-46B8-B67E-1E4D77A77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A36F3-A01D-4B26-BCC4-B62387468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2D0E2-DBF5-4279-A1D2-01B14FB6A1BE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9BEA47-5B04-4BD4-9CFC-1C32E398B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C7846-DFA8-45E7-927D-9D9B190BA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BE872-AC7A-437E-94D4-36529E87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0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식물, 잔디이(가) 표시된 사진&#10;&#10;자동 생성된 설명">
            <a:extLst>
              <a:ext uri="{FF2B5EF4-FFF2-40B4-BE49-F238E27FC236}">
                <a16:creationId xmlns:a16="http://schemas.microsoft.com/office/drawing/2014/main" id="{5A35DE99-0463-43DD-B8ED-1F0B5744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0" y="-2"/>
            <a:ext cx="12192001" cy="685799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A8B5B52-3EED-4D92-9D22-618FCE416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298449"/>
            <a:ext cx="10515600" cy="950937"/>
          </a:xfrm>
        </p:spPr>
        <p:txBody>
          <a:bodyPr>
            <a:normAutofit/>
          </a:bodyPr>
          <a:lstStyle/>
          <a:p>
            <a:r>
              <a:rPr lang="ko-KR" altLang="en-US" sz="5200" dirty="0" err="1">
                <a:solidFill>
                  <a:srgbClr val="FFFFFF"/>
                </a:solidFill>
                <a:latin typeface="Arial Rounded MT Bold" panose="020F0704030504030204" pitchFamily="34" charset="0"/>
                <a:ea typeface="12롯데마트드림Medium" panose="02020603020101020101"/>
              </a:rPr>
              <a:t>코에코</a:t>
            </a:r>
            <a:r>
              <a:rPr lang="ko-KR" altLang="en-US" sz="5200" dirty="0">
                <a:solidFill>
                  <a:srgbClr val="FFFFFF"/>
                </a:solidFill>
                <a:latin typeface="Arial Rounded MT Bold" panose="020F0704030504030204" pitchFamily="34" charset="0"/>
                <a:ea typeface="12롯데마트드림Medium" panose="02020603020101020101"/>
              </a:rPr>
              <a:t> </a:t>
            </a:r>
            <a:r>
              <a:rPr lang="en-US" altLang="ko-KR" sz="4000" dirty="0">
                <a:solidFill>
                  <a:srgbClr val="FFFFFF"/>
                </a:solidFill>
                <a:latin typeface="Arial Rounded MT Bold" panose="020F0704030504030204" pitchFamily="34" charset="0"/>
                <a:ea typeface="12롯데마트드림Medium" panose="02020603020101020101"/>
              </a:rPr>
              <a:t>Co-echo</a:t>
            </a:r>
            <a:endParaRPr lang="ko-KR" altLang="en-US" sz="5200" dirty="0">
              <a:solidFill>
                <a:srgbClr val="FFFFFF"/>
              </a:solidFill>
              <a:latin typeface="Arial Rounded MT Bold" panose="020F0704030504030204" pitchFamily="34" charset="0"/>
              <a:ea typeface="12롯데마트드림Medium" panose="02020603020101020101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FE45D95E-27BF-4FFD-895A-744B197CE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76740"/>
            <a:ext cx="10515600" cy="1384310"/>
          </a:xfrm>
        </p:spPr>
        <p:txBody>
          <a:bodyPr>
            <a:normAutofit/>
          </a:bodyPr>
          <a:lstStyle/>
          <a:p>
            <a:r>
              <a:rPr lang="ko-KR" altLang="en-US" sz="23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12롯데마트드림Medium" panose="02020603020101020101"/>
              </a:rPr>
              <a:t>함께 환경을 외치다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899F287C-1B8C-4394-813D-891473F6CF23}"/>
              </a:ext>
            </a:extLst>
          </p:cNvPr>
          <p:cNvSpPr txBox="1">
            <a:spLocks/>
          </p:cNvSpPr>
          <p:nvPr/>
        </p:nvSpPr>
        <p:spPr>
          <a:xfrm>
            <a:off x="5334404" y="6127831"/>
            <a:ext cx="1520144" cy="402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12롯데마트드림Medium" panose="02020603020101020101"/>
              </a:rPr>
              <a:t>Bluedev</a:t>
            </a:r>
            <a:r>
              <a:rPr lang="en-US" altLang="ko-KR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12롯데마트드림Medium" panose="02020603020101020101"/>
              </a:rPr>
              <a:t> </a:t>
            </a:r>
            <a:r>
              <a:rPr lang="ko-KR" alt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12롯데마트드림Medium" panose="02020603020101020101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259716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나무, 실외, 하늘, 식물이(가) 표시된 사진&#10;&#10;자동 생성된 설명">
            <a:extLst>
              <a:ext uri="{FF2B5EF4-FFF2-40B4-BE49-F238E27FC236}">
                <a16:creationId xmlns:a16="http://schemas.microsoft.com/office/drawing/2014/main" id="{9B357DF0-0228-469A-AA0E-2EEC13665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0" r="26760"/>
          <a:stretch/>
        </p:blipFill>
        <p:spPr>
          <a:xfrm>
            <a:off x="7092737" y="0"/>
            <a:ext cx="5143500" cy="68580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2EA2649A-8B3A-4D19-A181-95FA644F4372}"/>
              </a:ext>
            </a:extLst>
          </p:cNvPr>
          <p:cNvSpPr txBox="1">
            <a:spLocks/>
          </p:cNvSpPr>
          <p:nvPr/>
        </p:nvSpPr>
        <p:spPr>
          <a:xfrm>
            <a:off x="1250247" y="2085913"/>
            <a:ext cx="5385290" cy="2686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</a:rPr>
              <a:t>“내 </a:t>
            </a:r>
            <a:r>
              <a:rPr lang="ko-KR" altLang="en-US" sz="4000" b="1" dirty="0" err="1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</a:rPr>
              <a:t>주변”</a:t>
            </a:r>
            <a:r>
              <a:rPr lang="ko-KR" altLang="en-US" sz="3000" dirty="0" err="1">
                <a:latin typeface="경기천년바탕 Regular" panose="02020503020101020101" pitchFamily="18" charset="-127"/>
                <a:ea typeface="12롯데마트드림Medium" panose="02020603020101020101"/>
              </a:rPr>
              <a:t>에서</a:t>
            </a:r>
            <a:r>
              <a:rPr lang="ko-KR" altLang="en-US" sz="3000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</a:rPr>
              <a:t> </a:t>
            </a:r>
            <a:endParaRPr lang="en-US" altLang="ko-KR" sz="3000" dirty="0">
              <a:solidFill>
                <a:schemeClr val="accent6">
                  <a:lumMod val="75000"/>
                </a:schemeClr>
              </a:solidFill>
              <a:latin typeface="경기천년바탕 Regular" panose="02020503020101020101" pitchFamily="18" charset="-127"/>
              <a:ea typeface="12롯데마트드림Medium" panose="02020603020101020101"/>
            </a:endParaRPr>
          </a:p>
          <a:p>
            <a:endParaRPr lang="ko-KR" altLang="en-US" sz="3000" dirty="0">
              <a:solidFill>
                <a:schemeClr val="accent6">
                  <a:lumMod val="75000"/>
                </a:schemeClr>
              </a:solidFill>
              <a:latin typeface="경기천년바탕 Regular" panose="02020503020101020101" pitchFamily="18" charset="-127"/>
              <a:ea typeface="12롯데마트드림Medium" panose="02020603020101020101"/>
            </a:endParaRPr>
          </a:p>
          <a:p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</a:rPr>
              <a:t>“같이” </a:t>
            </a:r>
            <a:r>
              <a:rPr lang="ko-KR" altLang="en-US" sz="3000" dirty="0">
                <a:latin typeface="경기천년바탕 Regular" panose="02020503020101020101" pitchFamily="18" charset="-127"/>
                <a:ea typeface="12롯데마트드림Medium" panose="02020603020101020101"/>
              </a:rPr>
              <a:t>실천할 수는 없을까</a:t>
            </a:r>
            <a:r>
              <a:rPr lang="en-US" altLang="ko-KR" sz="3000" dirty="0">
                <a:latin typeface="경기천년바탕 Regular" panose="02020503020101020101" pitchFamily="18" charset="-127"/>
                <a:ea typeface="12롯데마트드림Medium" panose="02020603020101020101"/>
              </a:rPr>
              <a:t>?</a:t>
            </a:r>
          </a:p>
          <a:p>
            <a:endParaRPr lang="ko-KR" altLang="en-US" sz="3000" dirty="0">
              <a:solidFill>
                <a:schemeClr val="accent6">
                  <a:lumMod val="75000"/>
                </a:schemeClr>
              </a:solidFill>
              <a:latin typeface="경기천년바탕 Regular" panose="02020503020101020101" pitchFamily="18" charset="-127"/>
              <a:ea typeface="12롯데마트드림Medium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45432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60A7-EF5B-46FB-8923-2CEE181514C9}"/>
              </a:ext>
            </a:extLst>
          </p:cNvPr>
          <p:cNvSpPr txBox="1">
            <a:spLocks/>
          </p:cNvSpPr>
          <p:nvPr/>
        </p:nvSpPr>
        <p:spPr>
          <a:xfrm>
            <a:off x="6974562" y="588886"/>
            <a:ext cx="2314575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>
                <a:solidFill>
                  <a:schemeClr val="accent6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에코맵</a:t>
            </a:r>
            <a:endParaRPr lang="ko-KR" altLang="en-US" sz="3000" b="1" dirty="0">
              <a:solidFill>
                <a:schemeClr val="accent6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106AB-6BB4-4571-B5AE-54B9A20DC22A}"/>
              </a:ext>
            </a:extLst>
          </p:cNvPr>
          <p:cNvSpPr txBox="1"/>
          <p:nvPr/>
        </p:nvSpPr>
        <p:spPr>
          <a:xfrm>
            <a:off x="6397757" y="1808260"/>
            <a:ext cx="5010670" cy="3584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장보는 지금</a:t>
            </a:r>
            <a:r>
              <a:rPr lang="en-US" altLang="ko-KR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카페 가는 지금</a:t>
            </a:r>
            <a:r>
              <a:rPr lang="en-US" altLang="ko-KR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밥 먹으러 가는 지금</a:t>
            </a:r>
            <a:r>
              <a:rPr lang="en-US" altLang="ko-KR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,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latin typeface="경기천년바탕 Regular" panose="02020503020101020101" pitchFamily="18" charset="-127"/>
              <a:ea typeface="12롯데마트드림Medium" panose="02020603020101020101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우리 동네</a:t>
            </a:r>
            <a:endParaRPr lang="en-US" altLang="ko-KR" sz="2500" dirty="0">
              <a:latin typeface="경기천년바탕 Regular" panose="02020503020101020101" pitchFamily="18" charset="-127"/>
              <a:ea typeface="12롯데마트드림Medium" panose="02020603020101020101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친환경 가게</a:t>
            </a:r>
            <a:r>
              <a:rPr lang="ko-KR" altLang="en-US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에 방문해 보세요</a:t>
            </a:r>
            <a:r>
              <a:rPr lang="en-US" altLang="ko-KR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!</a:t>
            </a:r>
            <a:endParaRPr lang="en-US" altLang="ko-KR" sz="2500" dirty="0"/>
          </a:p>
        </p:txBody>
      </p:sp>
      <p:pic>
        <p:nvPicPr>
          <p:cNvPr id="5" name="그래픽 4" descr="배지 1 단색으로 채워진">
            <a:extLst>
              <a:ext uri="{FF2B5EF4-FFF2-40B4-BE49-F238E27FC236}">
                <a16:creationId xmlns:a16="http://schemas.microsoft.com/office/drawing/2014/main" id="{063FD109-8889-44D4-ADE0-C4B7F048C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7757" y="708472"/>
            <a:ext cx="576805" cy="576805"/>
          </a:xfrm>
          <a:prstGeom prst="rect">
            <a:avLst/>
          </a:prstGeom>
        </p:spPr>
      </p:pic>
      <p:pic>
        <p:nvPicPr>
          <p:cNvPr id="29" name="그림 28" descr="지도이(가) 표시된 사진&#10;&#10;자동 생성된 설명">
            <a:extLst>
              <a:ext uri="{FF2B5EF4-FFF2-40B4-BE49-F238E27FC236}">
                <a16:creationId xmlns:a16="http://schemas.microsoft.com/office/drawing/2014/main" id="{C0EF2C88-C601-45D4-86F9-6EEACE0BA3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7"/>
          <a:stretch/>
        </p:blipFill>
        <p:spPr>
          <a:xfrm>
            <a:off x="1803776" y="-4849"/>
            <a:ext cx="296126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42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80636A6-E912-4988-A5DF-C28EE0D66979}"/>
              </a:ext>
            </a:extLst>
          </p:cNvPr>
          <p:cNvSpPr txBox="1">
            <a:spLocks/>
          </p:cNvSpPr>
          <p:nvPr/>
        </p:nvSpPr>
        <p:spPr>
          <a:xfrm>
            <a:off x="6771408" y="662445"/>
            <a:ext cx="2314575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chemeClr val="accent6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SNS</a:t>
            </a:r>
            <a:endParaRPr lang="ko-KR" altLang="en-US" sz="3000" b="1" dirty="0">
              <a:solidFill>
                <a:schemeClr val="accent6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0851B-BA4E-4830-9AE9-CD7AEBC7F75E}"/>
              </a:ext>
            </a:extLst>
          </p:cNvPr>
          <p:cNvSpPr txBox="1"/>
          <p:nvPr/>
        </p:nvSpPr>
        <p:spPr>
          <a:xfrm>
            <a:off x="6209780" y="2087772"/>
            <a:ext cx="5010670" cy="3699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환경보호 </a:t>
            </a:r>
            <a:r>
              <a:rPr lang="ko-KR" altLang="en-US" sz="2500" dirty="0" err="1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꿀팁</a:t>
            </a:r>
            <a:r>
              <a:rPr lang="en-US" altLang="ko-KR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500" dirty="0" err="1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핫한</a:t>
            </a:r>
            <a:r>
              <a:rPr lang="ko-KR" altLang="en-US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 환경 이슈</a:t>
            </a:r>
            <a:r>
              <a:rPr lang="en-US" altLang="ko-KR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같이 만드는 환경 캠페인</a:t>
            </a:r>
            <a:endParaRPr lang="en-US" altLang="ko-KR" sz="2500" dirty="0">
              <a:latin typeface="경기천년바탕 Regular" panose="02020503020101020101" pitchFamily="18" charset="-127"/>
              <a:ea typeface="12롯데마트드림Medium" panose="02020603020101020101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accent6">
                  <a:lumMod val="75000"/>
                </a:schemeClr>
              </a:solidFill>
              <a:latin typeface="경기천년바탕 Regular" panose="02020503020101020101" pitchFamily="18" charset="-127"/>
              <a:ea typeface="12롯데마트드림Medium" panose="02020603020101020101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언제 어디서나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친구들과 공유해보세요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!</a:t>
            </a:r>
            <a:endParaRPr lang="en-US" altLang="ko-KR" sz="2800" dirty="0"/>
          </a:p>
        </p:txBody>
      </p:sp>
      <p:pic>
        <p:nvPicPr>
          <p:cNvPr id="9" name="그래픽 8" descr="배지 단색으로 채워진">
            <a:extLst>
              <a:ext uri="{FF2B5EF4-FFF2-40B4-BE49-F238E27FC236}">
                <a16:creationId xmlns:a16="http://schemas.microsoft.com/office/drawing/2014/main" id="{A616CCE7-B7FA-4C74-A7BD-23A2BB667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80" y="766295"/>
            <a:ext cx="582978" cy="5829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A7A29F-E2E9-4687-AF48-376DC503ED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 t="-5417" r="-1358" b="5417"/>
          <a:stretch/>
        </p:blipFill>
        <p:spPr>
          <a:xfrm>
            <a:off x="1830572" y="-420614"/>
            <a:ext cx="2992428" cy="73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FCB0F-34B9-4A15-A826-BEFE461C9F58}"/>
              </a:ext>
            </a:extLst>
          </p:cNvPr>
          <p:cNvSpPr txBox="1">
            <a:spLocks/>
          </p:cNvSpPr>
          <p:nvPr/>
        </p:nvSpPr>
        <p:spPr>
          <a:xfrm>
            <a:off x="6960519" y="940112"/>
            <a:ext cx="2314575" cy="815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solidFill>
                  <a:schemeClr val="accent6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MY PAGE</a:t>
            </a:r>
            <a:endParaRPr lang="ko-KR" altLang="en-US" sz="3000" b="1" dirty="0">
              <a:solidFill>
                <a:schemeClr val="accent6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8BAE3-9650-49BB-8640-B6A17AED71F5}"/>
              </a:ext>
            </a:extLst>
          </p:cNvPr>
          <p:cNvSpPr txBox="1"/>
          <p:nvPr/>
        </p:nvSpPr>
        <p:spPr>
          <a:xfrm>
            <a:off x="6390755" y="2259222"/>
            <a:ext cx="5010670" cy="3036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열심히 활동한 당신</a:t>
            </a:r>
            <a:r>
              <a:rPr lang="en-US" altLang="ko-KR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500" dirty="0"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누가 봐도 멋져요</a:t>
            </a:r>
            <a:endParaRPr lang="en-US" altLang="ko-KR" sz="2500" dirty="0">
              <a:latin typeface="경기천년바탕 Regular" panose="02020503020101020101" pitchFamily="18" charset="-127"/>
              <a:ea typeface="12롯데마트드림Medium" panose="02020603020101020101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accent6">
                  <a:lumMod val="75000"/>
                </a:schemeClr>
              </a:solidFill>
              <a:latin typeface="경기천년바탕 Regular" panose="02020503020101020101" pitchFamily="18" charset="-127"/>
              <a:ea typeface="12롯데마트드림Medium" panose="02020603020101020101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당신의 업적을</a:t>
            </a:r>
            <a:endParaRPr lang="en-US" altLang="ko-KR" sz="2800" b="1" dirty="0">
              <a:solidFill>
                <a:schemeClr val="accent6">
                  <a:lumMod val="75000"/>
                </a:schemeClr>
              </a:solidFill>
              <a:latin typeface="경기천년바탕 Regular" panose="02020503020101020101" pitchFamily="18" charset="-127"/>
              <a:ea typeface="12롯데마트드림Medium" panose="02020603020101020101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모두에게 뽐내 보세요</a:t>
            </a:r>
            <a:r>
              <a:rPr lang="en-US" altLang="ko-KR" sz="2800" b="1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!</a:t>
            </a:r>
            <a:r>
              <a:rPr lang="ko-KR" altLang="en-US" sz="2800" b="1" dirty="0">
                <a:solidFill>
                  <a:schemeClr val="accent6">
                    <a:lumMod val="75000"/>
                  </a:schemeClr>
                </a:solidFill>
                <a:latin typeface="경기천년바탕 Regular" panose="02020503020101020101" pitchFamily="18" charset="-127"/>
                <a:ea typeface="12롯데마트드림Medium" panose="02020603020101020101"/>
                <a:cs typeface="+mj-cs"/>
              </a:rPr>
              <a:t> </a:t>
            </a:r>
            <a:endParaRPr lang="en-US" altLang="ko-KR" sz="2800" dirty="0"/>
          </a:p>
        </p:txBody>
      </p:sp>
      <p:pic>
        <p:nvPicPr>
          <p:cNvPr id="5" name="그래픽 4" descr="배지 3 단색으로 채워진">
            <a:extLst>
              <a:ext uri="{FF2B5EF4-FFF2-40B4-BE49-F238E27FC236}">
                <a16:creationId xmlns:a16="http://schemas.microsoft.com/office/drawing/2014/main" id="{26924AD5-1BC5-4C15-A399-509963D7C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0755" y="1063217"/>
            <a:ext cx="569764" cy="56976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7F87001-51B5-4BB2-B12C-EBCEB0FEF3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4"/>
          <a:stretch/>
        </p:blipFill>
        <p:spPr>
          <a:xfrm>
            <a:off x="1721873" y="-1"/>
            <a:ext cx="2962800" cy="684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6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22BA78F6-5E2E-4D7A-9626-FA8469CF5D94}"/>
              </a:ext>
            </a:extLst>
          </p:cNvPr>
          <p:cNvSpPr/>
          <p:nvPr/>
        </p:nvSpPr>
        <p:spPr>
          <a:xfrm>
            <a:off x="3235601" y="4241800"/>
            <a:ext cx="1404557" cy="1390650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사용자 윤곽선">
            <a:extLst>
              <a:ext uri="{FF2B5EF4-FFF2-40B4-BE49-F238E27FC236}">
                <a16:creationId xmlns:a16="http://schemas.microsoft.com/office/drawing/2014/main" id="{EC8837A0-E0B2-4654-9C51-6577717A8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107" y="4475353"/>
            <a:ext cx="923544" cy="92354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45DD22F-0606-4276-8F91-B1FB4E464205}"/>
              </a:ext>
            </a:extLst>
          </p:cNvPr>
          <p:cNvSpPr/>
          <p:nvPr/>
        </p:nvSpPr>
        <p:spPr>
          <a:xfrm>
            <a:off x="5406421" y="738554"/>
            <a:ext cx="1404557" cy="1390650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나뭇잎 윤곽선">
            <a:extLst>
              <a:ext uri="{FF2B5EF4-FFF2-40B4-BE49-F238E27FC236}">
                <a16:creationId xmlns:a16="http://schemas.microsoft.com/office/drawing/2014/main" id="{2B823473-92A2-4E56-9813-C5F44C85C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6927" y="972107"/>
            <a:ext cx="923544" cy="92354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D8A238B-A705-442E-B85A-866291C1ED24}"/>
              </a:ext>
            </a:extLst>
          </p:cNvPr>
          <p:cNvSpPr/>
          <p:nvPr/>
        </p:nvSpPr>
        <p:spPr>
          <a:xfrm>
            <a:off x="7653442" y="4267200"/>
            <a:ext cx="1404557" cy="1390650"/>
          </a:xfrm>
          <a:prstGeom prst="ellipse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상점 윤곽선">
            <a:extLst>
              <a:ext uri="{FF2B5EF4-FFF2-40B4-BE49-F238E27FC236}">
                <a16:creationId xmlns:a16="http://schemas.microsoft.com/office/drawing/2014/main" id="{E1529F93-8888-4601-8402-68C2EBCD4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3948" y="4500753"/>
            <a:ext cx="923544" cy="9235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EC4DDF-B068-432B-8675-551D679E4016}"/>
              </a:ext>
            </a:extLst>
          </p:cNvPr>
          <p:cNvSpPr txBox="1"/>
          <p:nvPr/>
        </p:nvSpPr>
        <p:spPr>
          <a:xfrm>
            <a:off x="5631185" y="284985"/>
            <a:ext cx="939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코에코</a:t>
            </a:r>
            <a:endParaRPr lang="ko-KR" altLang="en-US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3A20C1-FE9C-4417-9097-1768264C0DD1}"/>
              </a:ext>
            </a:extLst>
          </p:cNvPr>
          <p:cNvSpPr txBox="1"/>
          <p:nvPr/>
        </p:nvSpPr>
        <p:spPr>
          <a:xfrm>
            <a:off x="3486635" y="5632321"/>
            <a:ext cx="939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53B1E-443C-46F7-A3D2-36801932A27F}"/>
              </a:ext>
            </a:extLst>
          </p:cNvPr>
          <p:cNvSpPr txBox="1"/>
          <p:nvPr/>
        </p:nvSpPr>
        <p:spPr>
          <a:xfrm>
            <a:off x="7652835" y="5680531"/>
            <a:ext cx="1527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친환경 가게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719174-8661-4D5B-B75C-F4D50A0B0C9E}"/>
              </a:ext>
            </a:extLst>
          </p:cNvPr>
          <p:cNvSpPr txBox="1"/>
          <p:nvPr/>
        </p:nvSpPr>
        <p:spPr>
          <a:xfrm>
            <a:off x="5194300" y="3354886"/>
            <a:ext cx="2111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선순환 구조</a:t>
            </a:r>
          </a:p>
        </p:txBody>
      </p:sp>
      <p:pic>
        <p:nvPicPr>
          <p:cNvPr id="26" name="그래픽 25" descr="Back 단색으로 채워진">
            <a:extLst>
              <a:ext uri="{FF2B5EF4-FFF2-40B4-BE49-F238E27FC236}">
                <a16:creationId xmlns:a16="http://schemas.microsoft.com/office/drawing/2014/main" id="{5081E3C4-62EF-492C-AF60-4DE7F7503A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385321">
            <a:off x="7135502" y="1622116"/>
            <a:ext cx="1977177" cy="1977177"/>
          </a:xfrm>
          <a:prstGeom prst="rect">
            <a:avLst/>
          </a:prstGeom>
        </p:spPr>
      </p:pic>
      <p:pic>
        <p:nvPicPr>
          <p:cNvPr id="27" name="그래픽 26" descr="Back 단색으로 채워진">
            <a:extLst>
              <a:ext uri="{FF2B5EF4-FFF2-40B4-BE49-F238E27FC236}">
                <a16:creationId xmlns:a16="http://schemas.microsoft.com/office/drawing/2014/main" id="{87FC41C6-4006-4833-838C-BE21617DB3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2454907">
            <a:off x="5101343" y="4992043"/>
            <a:ext cx="1967328" cy="1967328"/>
          </a:xfrm>
          <a:prstGeom prst="rect">
            <a:avLst/>
          </a:prstGeom>
        </p:spPr>
      </p:pic>
      <p:pic>
        <p:nvPicPr>
          <p:cNvPr id="28" name="그래픽 27" descr="Back 단색으로 채워진">
            <a:extLst>
              <a:ext uri="{FF2B5EF4-FFF2-40B4-BE49-F238E27FC236}">
                <a16:creationId xmlns:a16="http://schemas.microsoft.com/office/drawing/2014/main" id="{F56AF013-7AE6-4D12-A8B1-A0EE146602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545751">
            <a:off x="3284856" y="1636043"/>
            <a:ext cx="1977177" cy="197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vergreen Forest">
            <a:extLst>
              <a:ext uri="{FF2B5EF4-FFF2-40B4-BE49-F238E27FC236}">
                <a16:creationId xmlns:a16="http://schemas.microsoft.com/office/drawing/2014/main" id="{CA83821C-B21B-47EE-9AFB-9D4F1EC0B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3" b="960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75196953-6637-4956-B6B1-C482862623F7}"/>
              </a:ext>
            </a:extLst>
          </p:cNvPr>
          <p:cNvSpPr txBox="1">
            <a:spLocks/>
          </p:cNvSpPr>
          <p:nvPr/>
        </p:nvSpPr>
        <p:spPr>
          <a:xfrm>
            <a:off x="838200" y="3804920"/>
            <a:ext cx="10515600" cy="9509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dirty="0" err="1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코에코</a:t>
            </a:r>
            <a:r>
              <a:rPr lang="ko-KR" altLang="en-US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</a:t>
            </a:r>
            <a:r>
              <a:rPr lang="en-US" altLang="ko-KR" sz="3200" dirty="0">
                <a:solidFill>
                  <a:srgbClr val="FFFFFF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o-echo</a:t>
            </a:r>
            <a:endParaRPr lang="ko-KR" altLang="en-US" dirty="0">
              <a:solidFill>
                <a:srgbClr val="FFFFFF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FD1DFAAE-0EE5-473C-A6A1-CE8FFD6CB564}"/>
              </a:ext>
            </a:extLst>
          </p:cNvPr>
          <p:cNvSpPr txBox="1">
            <a:spLocks/>
          </p:cNvSpPr>
          <p:nvPr/>
        </p:nvSpPr>
        <p:spPr>
          <a:xfrm>
            <a:off x="838200" y="4707291"/>
            <a:ext cx="10515600" cy="13843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300" dirty="0">
                <a:solidFill>
                  <a:schemeClr val="accent6">
                    <a:lumMod val="40000"/>
                    <a:lumOff val="6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87017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81</Words>
  <Application>Microsoft Office PowerPoint</Application>
  <PresentationFormat>와이드스크린</PresentationFormat>
  <Paragraphs>32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12롯데마트드림Medium</vt:lpstr>
      <vt:lpstr>경기천년바탕 Regular</vt:lpstr>
      <vt:lpstr>나눔바른고딕</vt:lpstr>
      <vt:lpstr>Arial</vt:lpstr>
      <vt:lpstr>Arial Rounded MT Bold</vt:lpstr>
      <vt:lpstr>Calibri</vt:lpstr>
      <vt:lpstr>Calibri Light</vt:lpstr>
      <vt:lpstr>Office 테마</vt:lpstr>
      <vt:lpstr>코에코 Co-echo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코에코 Co-echo</dc:title>
  <dc:creator>Haeyoung</dc:creator>
  <cp:lastModifiedBy>혜주 길</cp:lastModifiedBy>
  <cp:revision>15</cp:revision>
  <dcterms:created xsi:type="dcterms:W3CDTF">2021-10-29T06:52:44Z</dcterms:created>
  <dcterms:modified xsi:type="dcterms:W3CDTF">2021-10-29T07:48:40Z</dcterms:modified>
</cp:coreProperties>
</file>